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4"/>
  </p:notesMasterIdLst>
  <p:sldIdLst>
    <p:sldId id="256" r:id="rId2"/>
    <p:sldId id="272" r:id="rId3"/>
    <p:sldId id="274" r:id="rId4"/>
    <p:sldId id="275" r:id="rId5"/>
    <p:sldId id="262" r:id="rId6"/>
    <p:sldId id="269" r:id="rId7"/>
    <p:sldId id="270" r:id="rId8"/>
    <p:sldId id="259" r:id="rId9"/>
    <p:sldId id="260" r:id="rId10"/>
    <p:sldId id="261" r:id="rId11"/>
    <p:sldId id="271" r:id="rId12"/>
    <p:sldId id="273"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4" y="-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0E96FD7C-9EC6-49CB-8341-C14291D9FDEB}" type="datetimeFigureOut">
              <a:rPr lang="en-US"/>
              <a:pPr/>
              <a:t>1/23/2014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D68D646-B2E0-46A4-87CD-255E949BDC17}" type="slidenum">
              <a:rPr lang="en-US"/>
              <a:pPr/>
              <a:t>‹#›</a:t>
            </a:fld>
            <a:endParaRPr lang="en-US"/>
          </a:p>
        </p:txBody>
      </p:sp>
    </p:spTree>
    <p:extLst>
      <p:ext uri="{BB962C8B-B14F-4D97-AF65-F5344CB8AC3E}">
        <p14:creationId xmlns:p14="http://schemas.microsoft.com/office/powerpoint/2010/main" val="6142684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6884A7F8-37E3-40A1-ABB5-1B4788E2871A}" type="slidenum">
              <a:rPr lang="en-US" altLang="en-US">
                <a:latin typeface="Arial" panose="020B0604020202020204" pitchFamily="34" charset="0"/>
              </a:rPr>
              <a:pPr eaLnBrk="1" hangingPunct="1">
                <a:spcBef>
                  <a:spcPct val="0"/>
                </a:spcBef>
              </a:pPr>
              <a:t>1</a:t>
            </a:fld>
            <a:endParaRPr lang="en-US" altLang="en-US">
              <a:latin typeface="Arial" panose="020B0604020202020204" pitchFamily="34" charset="0"/>
            </a:endParaRPr>
          </a:p>
        </p:txBody>
      </p:sp>
    </p:spTree>
    <p:extLst>
      <p:ext uri="{BB962C8B-B14F-4D97-AF65-F5344CB8AC3E}">
        <p14:creationId xmlns:p14="http://schemas.microsoft.com/office/powerpoint/2010/main" val="35668443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BE844782-4225-4289-B21F-C24448BA3429}" type="slidenum">
              <a:rPr lang="en-US" altLang="en-US">
                <a:latin typeface="Arial" panose="020B0604020202020204" pitchFamily="34" charset="0"/>
              </a:rPr>
              <a:pPr eaLnBrk="1" hangingPunct="1">
                <a:spcBef>
                  <a:spcPct val="0"/>
                </a:spcBef>
              </a:pPr>
              <a:t>9</a:t>
            </a:fld>
            <a:endParaRPr lang="en-US" altLang="en-US">
              <a:latin typeface="Arial" panose="020B0604020202020204" pitchFamily="34" charset="0"/>
            </a:endParaRPr>
          </a:p>
        </p:txBody>
      </p:sp>
    </p:spTree>
    <p:extLst>
      <p:ext uri="{BB962C8B-B14F-4D97-AF65-F5344CB8AC3E}">
        <p14:creationId xmlns:p14="http://schemas.microsoft.com/office/powerpoint/2010/main" val="9579970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F89B3337-AA8E-4B41-8966-47A2E53D692D}" type="slidenum">
              <a:rPr lang="en-US" altLang="en-US">
                <a:latin typeface="Arial" panose="020B0604020202020204" pitchFamily="34" charset="0"/>
              </a:rPr>
              <a:pPr eaLnBrk="1" hangingPunct="1">
                <a:spcBef>
                  <a:spcPct val="0"/>
                </a:spcBef>
              </a:pPr>
              <a:t>10</a:t>
            </a:fld>
            <a:endParaRPr lang="en-US" altLang="en-US">
              <a:latin typeface="Arial" panose="020B0604020202020204" pitchFamily="34" charset="0"/>
            </a:endParaRPr>
          </a:p>
        </p:txBody>
      </p:sp>
    </p:spTree>
    <p:extLst>
      <p:ext uri="{BB962C8B-B14F-4D97-AF65-F5344CB8AC3E}">
        <p14:creationId xmlns:p14="http://schemas.microsoft.com/office/powerpoint/2010/main" val="20880445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B2D9FF85-9A2C-4D71-A466-0B1466960E2F}" type="slidenum">
              <a:rPr lang="en-US" altLang="en-US">
                <a:latin typeface="Arial" panose="020B0604020202020204" pitchFamily="34" charset="0"/>
              </a:rPr>
              <a:pPr eaLnBrk="1" hangingPunct="1">
                <a:spcBef>
                  <a:spcPct val="0"/>
                </a:spcBef>
              </a:pPr>
              <a:t>11</a:t>
            </a:fld>
            <a:endParaRPr lang="en-US" altLang="en-US">
              <a:latin typeface="Arial" panose="020B0604020202020204" pitchFamily="34" charset="0"/>
            </a:endParaRPr>
          </a:p>
        </p:txBody>
      </p:sp>
    </p:spTree>
    <p:extLst>
      <p:ext uri="{BB962C8B-B14F-4D97-AF65-F5344CB8AC3E}">
        <p14:creationId xmlns:p14="http://schemas.microsoft.com/office/powerpoint/2010/main" val="3910337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8B791845-D218-46BD-96B1-50D140E782D6}" type="slidenum">
              <a:rPr lang="en-US" altLang="en-US">
                <a:latin typeface="Arial" panose="020B0604020202020204" pitchFamily="34" charset="0"/>
              </a:rPr>
              <a:pPr eaLnBrk="1" hangingPunct="1">
                <a:spcBef>
                  <a:spcPct val="0"/>
                </a:spcBef>
              </a:pPr>
              <a:t>2</a:t>
            </a:fld>
            <a:endParaRPr lang="en-US" altLang="en-US">
              <a:latin typeface="Arial" panose="020B0604020202020204" pitchFamily="34" charset="0"/>
            </a:endParaRPr>
          </a:p>
        </p:txBody>
      </p:sp>
    </p:spTree>
    <p:extLst>
      <p:ext uri="{BB962C8B-B14F-4D97-AF65-F5344CB8AC3E}">
        <p14:creationId xmlns:p14="http://schemas.microsoft.com/office/powerpoint/2010/main" val="4104839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524D3398-A478-446F-81CD-458E0D109B8E}" type="slidenum">
              <a:rPr lang="en-US" altLang="en-US">
                <a:latin typeface="Arial" panose="020B0604020202020204" pitchFamily="34" charset="0"/>
              </a:rPr>
              <a:pPr eaLnBrk="1" hangingPunct="1">
                <a:spcBef>
                  <a:spcPct val="0"/>
                </a:spcBef>
              </a:pPr>
              <a:t>3</a:t>
            </a:fld>
            <a:endParaRPr lang="en-US" altLang="en-US">
              <a:latin typeface="Arial" panose="020B0604020202020204" pitchFamily="34" charset="0"/>
            </a:endParaRPr>
          </a:p>
        </p:txBody>
      </p:sp>
    </p:spTree>
    <p:extLst>
      <p:ext uri="{BB962C8B-B14F-4D97-AF65-F5344CB8AC3E}">
        <p14:creationId xmlns:p14="http://schemas.microsoft.com/office/powerpoint/2010/main" val="18690678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524D3398-A478-446F-81CD-458E0D109B8E}" type="slidenum">
              <a:rPr lang="en-US" altLang="en-US">
                <a:latin typeface="Arial" panose="020B0604020202020204" pitchFamily="34" charset="0"/>
              </a:rPr>
              <a:pPr eaLnBrk="1" hangingPunct="1">
                <a:spcBef>
                  <a:spcPct val="0"/>
                </a:spcBef>
              </a:pPr>
              <a:t>4</a:t>
            </a:fld>
            <a:endParaRPr lang="en-US" altLang="en-US">
              <a:latin typeface="Arial" panose="020B0604020202020204" pitchFamily="34" charset="0"/>
            </a:endParaRPr>
          </a:p>
        </p:txBody>
      </p:sp>
    </p:spTree>
    <p:extLst>
      <p:ext uri="{BB962C8B-B14F-4D97-AF65-F5344CB8AC3E}">
        <p14:creationId xmlns:p14="http://schemas.microsoft.com/office/powerpoint/2010/main" val="42126562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C772CA8B-0A0E-4D36-ADDB-56C84FC89700}" type="slidenum">
              <a:rPr lang="en-US" altLang="en-US">
                <a:latin typeface="Arial" panose="020B0604020202020204" pitchFamily="34" charset="0"/>
              </a:rPr>
              <a:pPr eaLnBrk="1" hangingPunct="1">
                <a:spcBef>
                  <a:spcPct val="0"/>
                </a:spcBef>
              </a:pPr>
              <a:t>4</a:t>
            </a:fld>
            <a:endParaRPr lang="en-US" altLang="en-US">
              <a:latin typeface="Arial" panose="020B0604020202020204" pitchFamily="34" charset="0"/>
            </a:endParaRPr>
          </a:p>
        </p:txBody>
      </p:sp>
    </p:spTree>
    <p:extLst>
      <p:ext uri="{BB962C8B-B14F-4D97-AF65-F5344CB8AC3E}">
        <p14:creationId xmlns:p14="http://schemas.microsoft.com/office/powerpoint/2010/main" val="40132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A2763510-4068-4E60-86F1-ABD1DAD276CD}" type="slidenum">
              <a:rPr lang="en-US" altLang="en-US">
                <a:latin typeface="Arial" panose="020B0604020202020204" pitchFamily="34" charset="0"/>
              </a:rPr>
              <a:pPr eaLnBrk="1" hangingPunct="1">
                <a:spcBef>
                  <a:spcPct val="0"/>
                </a:spcBef>
              </a:pPr>
              <a:t>5</a:t>
            </a:fld>
            <a:endParaRPr lang="en-US" altLang="en-US">
              <a:latin typeface="Arial" panose="020B0604020202020204" pitchFamily="34" charset="0"/>
            </a:endParaRPr>
          </a:p>
        </p:txBody>
      </p:sp>
    </p:spTree>
    <p:extLst>
      <p:ext uri="{BB962C8B-B14F-4D97-AF65-F5344CB8AC3E}">
        <p14:creationId xmlns:p14="http://schemas.microsoft.com/office/powerpoint/2010/main" val="39893932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B62260E7-FA96-4422-B168-53E11E209474}" type="slidenum">
              <a:rPr lang="en-US" altLang="en-US">
                <a:latin typeface="Arial" panose="020B0604020202020204" pitchFamily="34" charset="0"/>
              </a:rPr>
              <a:pPr eaLnBrk="1" hangingPunct="1">
                <a:spcBef>
                  <a:spcPct val="0"/>
                </a:spcBef>
              </a:pPr>
              <a:t>6</a:t>
            </a:fld>
            <a:endParaRPr lang="en-US" altLang="en-US">
              <a:latin typeface="Arial" panose="020B0604020202020204" pitchFamily="34" charset="0"/>
            </a:endParaRPr>
          </a:p>
        </p:txBody>
      </p:sp>
    </p:spTree>
    <p:extLst>
      <p:ext uri="{BB962C8B-B14F-4D97-AF65-F5344CB8AC3E}">
        <p14:creationId xmlns:p14="http://schemas.microsoft.com/office/powerpoint/2010/main" val="16561549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8F3CA5CD-0507-4E14-AC36-41151808A233}" type="slidenum">
              <a:rPr lang="en-US" altLang="en-US">
                <a:latin typeface="Arial" panose="020B0604020202020204" pitchFamily="34" charset="0"/>
              </a:rPr>
              <a:pPr eaLnBrk="1" hangingPunct="1">
                <a:spcBef>
                  <a:spcPct val="0"/>
                </a:spcBef>
              </a:pPr>
              <a:t>7</a:t>
            </a:fld>
            <a:endParaRPr lang="en-US" altLang="en-US">
              <a:latin typeface="Arial" panose="020B0604020202020204" pitchFamily="34" charset="0"/>
            </a:endParaRPr>
          </a:p>
        </p:txBody>
      </p:sp>
    </p:spTree>
    <p:extLst>
      <p:ext uri="{BB962C8B-B14F-4D97-AF65-F5344CB8AC3E}">
        <p14:creationId xmlns:p14="http://schemas.microsoft.com/office/powerpoint/2010/main" val="29354694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8202FDDB-CDDE-4EF9-93EC-9996ED4A8C94}" type="slidenum">
              <a:rPr lang="en-US" altLang="en-US">
                <a:latin typeface="Arial" panose="020B0604020202020204" pitchFamily="34" charset="0"/>
              </a:rPr>
              <a:pPr eaLnBrk="1" hangingPunct="1">
                <a:spcBef>
                  <a:spcPct val="0"/>
                </a:spcBef>
              </a:pPr>
              <a:t>8</a:t>
            </a:fld>
            <a:endParaRPr lang="en-US" altLang="en-US">
              <a:latin typeface="Arial" panose="020B0604020202020204" pitchFamily="34" charset="0"/>
            </a:endParaRPr>
          </a:p>
        </p:txBody>
      </p:sp>
    </p:spTree>
    <p:extLst>
      <p:ext uri="{BB962C8B-B14F-4D97-AF65-F5344CB8AC3E}">
        <p14:creationId xmlns:p14="http://schemas.microsoft.com/office/powerpoint/2010/main" val="15671727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s-ES"/>
          </a:p>
        </p:txBody>
      </p:sp>
      <p:sp>
        <p:nvSpPr>
          <p:cNvPr id="5" name="Rectangle 5"/>
          <p:cNvSpPr>
            <a:spLocks noGrp="1" noChangeArrowheads="1"/>
          </p:cNvSpPr>
          <p:nvPr>
            <p:ph type="ftr" sz="quarter" idx="11"/>
          </p:nvPr>
        </p:nvSpPr>
        <p:spPr>
          <a:ln/>
        </p:spPr>
        <p:txBody>
          <a:bodyPr/>
          <a:lstStyle>
            <a:lvl1pPr>
              <a:defRPr/>
            </a:lvl1pPr>
          </a:lstStyle>
          <a:p>
            <a:endParaRPr lang="es-ES"/>
          </a:p>
        </p:txBody>
      </p:sp>
      <p:sp>
        <p:nvSpPr>
          <p:cNvPr id="6" name="Rectangle 6"/>
          <p:cNvSpPr>
            <a:spLocks noGrp="1" noChangeArrowheads="1"/>
          </p:cNvSpPr>
          <p:nvPr>
            <p:ph type="sldNum" sz="quarter" idx="12"/>
          </p:nvPr>
        </p:nvSpPr>
        <p:spPr>
          <a:ln/>
        </p:spPr>
        <p:txBody>
          <a:bodyPr/>
          <a:lstStyle>
            <a:lvl1pPr>
              <a:defRPr/>
            </a:lvl1pPr>
          </a:lstStyle>
          <a:p>
            <a:fld id="{37224260-8484-4E4E-B5F9-5D62B54E4884}" type="slidenum">
              <a:rPr lang="en-US"/>
              <a:pPr/>
              <a:t>‹#›</a:t>
            </a:fld>
            <a:endParaRPr lang="en-US"/>
          </a:p>
        </p:txBody>
      </p:sp>
    </p:spTree>
    <p:extLst>
      <p:ext uri="{BB962C8B-B14F-4D97-AF65-F5344CB8AC3E}">
        <p14:creationId xmlns:p14="http://schemas.microsoft.com/office/powerpoint/2010/main" val="3134728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s-ES"/>
          </a:p>
        </p:txBody>
      </p:sp>
      <p:sp>
        <p:nvSpPr>
          <p:cNvPr id="5" name="Rectangle 5"/>
          <p:cNvSpPr>
            <a:spLocks noGrp="1" noChangeArrowheads="1"/>
          </p:cNvSpPr>
          <p:nvPr>
            <p:ph type="ftr" sz="quarter" idx="11"/>
          </p:nvPr>
        </p:nvSpPr>
        <p:spPr>
          <a:ln/>
        </p:spPr>
        <p:txBody>
          <a:bodyPr/>
          <a:lstStyle>
            <a:lvl1pPr>
              <a:defRPr/>
            </a:lvl1pPr>
          </a:lstStyle>
          <a:p>
            <a:endParaRPr lang="es-ES"/>
          </a:p>
        </p:txBody>
      </p:sp>
      <p:sp>
        <p:nvSpPr>
          <p:cNvPr id="6" name="Rectangle 6"/>
          <p:cNvSpPr>
            <a:spLocks noGrp="1" noChangeArrowheads="1"/>
          </p:cNvSpPr>
          <p:nvPr>
            <p:ph type="sldNum" sz="quarter" idx="12"/>
          </p:nvPr>
        </p:nvSpPr>
        <p:spPr>
          <a:ln/>
        </p:spPr>
        <p:txBody>
          <a:bodyPr/>
          <a:lstStyle>
            <a:lvl1pPr>
              <a:defRPr/>
            </a:lvl1pPr>
          </a:lstStyle>
          <a:p>
            <a:fld id="{FA4D9903-6067-464B-A01A-5B1F5EFA3AA5}" type="slidenum">
              <a:rPr lang="en-US"/>
              <a:pPr/>
              <a:t>‹#›</a:t>
            </a:fld>
            <a:endParaRPr lang="en-US"/>
          </a:p>
        </p:txBody>
      </p:sp>
    </p:spTree>
    <p:extLst>
      <p:ext uri="{BB962C8B-B14F-4D97-AF65-F5344CB8AC3E}">
        <p14:creationId xmlns:p14="http://schemas.microsoft.com/office/powerpoint/2010/main" val="2296391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s-ES"/>
          </a:p>
        </p:txBody>
      </p:sp>
      <p:sp>
        <p:nvSpPr>
          <p:cNvPr id="5" name="Rectangle 5"/>
          <p:cNvSpPr>
            <a:spLocks noGrp="1" noChangeArrowheads="1"/>
          </p:cNvSpPr>
          <p:nvPr>
            <p:ph type="ftr" sz="quarter" idx="11"/>
          </p:nvPr>
        </p:nvSpPr>
        <p:spPr>
          <a:ln/>
        </p:spPr>
        <p:txBody>
          <a:bodyPr/>
          <a:lstStyle>
            <a:lvl1pPr>
              <a:defRPr/>
            </a:lvl1pPr>
          </a:lstStyle>
          <a:p>
            <a:endParaRPr lang="es-ES"/>
          </a:p>
        </p:txBody>
      </p:sp>
      <p:sp>
        <p:nvSpPr>
          <p:cNvPr id="6" name="Rectangle 6"/>
          <p:cNvSpPr>
            <a:spLocks noGrp="1" noChangeArrowheads="1"/>
          </p:cNvSpPr>
          <p:nvPr>
            <p:ph type="sldNum" sz="quarter" idx="12"/>
          </p:nvPr>
        </p:nvSpPr>
        <p:spPr>
          <a:ln/>
        </p:spPr>
        <p:txBody>
          <a:bodyPr/>
          <a:lstStyle>
            <a:lvl1pPr>
              <a:defRPr/>
            </a:lvl1pPr>
          </a:lstStyle>
          <a:p>
            <a:fld id="{3FCB4FA0-9E9B-420B-8F4F-7D34D7C2D563}" type="slidenum">
              <a:rPr lang="en-US"/>
              <a:pPr/>
              <a:t>‹#›</a:t>
            </a:fld>
            <a:endParaRPr lang="en-US"/>
          </a:p>
        </p:txBody>
      </p:sp>
    </p:spTree>
    <p:extLst>
      <p:ext uri="{BB962C8B-B14F-4D97-AF65-F5344CB8AC3E}">
        <p14:creationId xmlns:p14="http://schemas.microsoft.com/office/powerpoint/2010/main" val="23698899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s-ES"/>
          </a:p>
        </p:txBody>
      </p:sp>
      <p:sp>
        <p:nvSpPr>
          <p:cNvPr id="6" name="Rectangle 5"/>
          <p:cNvSpPr>
            <a:spLocks noGrp="1" noChangeArrowheads="1"/>
          </p:cNvSpPr>
          <p:nvPr>
            <p:ph type="ftr" sz="quarter" idx="11"/>
          </p:nvPr>
        </p:nvSpPr>
        <p:spPr>
          <a:ln/>
        </p:spPr>
        <p:txBody>
          <a:bodyPr/>
          <a:lstStyle>
            <a:lvl1pPr>
              <a:defRPr/>
            </a:lvl1pPr>
          </a:lstStyle>
          <a:p>
            <a:endParaRPr lang="es-ES"/>
          </a:p>
        </p:txBody>
      </p:sp>
      <p:sp>
        <p:nvSpPr>
          <p:cNvPr id="7" name="Rectangle 6"/>
          <p:cNvSpPr>
            <a:spLocks noGrp="1" noChangeArrowheads="1"/>
          </p:cNvSpPr>
          <p:nvPr>
            <p:ph type="sldNum" sz="quarter" idx="12"/>
          </p:nvPr>
        </p:nvSpPr>
        <p:spPr>
          <a:ln/>
        </p:spPr>
        <p:txBody>
          <a:bodyPr/>
          <a:lstStyle>
            <a:lvl1pPr>
              <a:defRPr/>
            </a:lvl1pPr>
          </a:lstStyle>
          <a:p>
            <a:fld id="{5BD98618-C285-40A8-B1BE-8946CAEE0725}" type="slidenum">
              <a:rPr lang="en-US"/>
              <a:pPr/>
              <a:t>‹#›</a:t>
            </a:fld>
            <a:endParaRPr lang="en-US"/>
          </a:p>
        </p:txBody>
      </p:sp>
    </p:spTree>
    <p:extLst>
      <p:ext uri="{BB962C8B-B14F-4D97-AF65-F5344CB8AC3E}">
        <p14:creationId xmlns:p14="http://schemas.microsoft.com/office/powerpoint/2010/main" val="2429622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s-ES"/>
          </a:p>
        </p:txBody>
      </p:sp>
      <p:sp>
        <p:nvSpPr>
          <p:cNvPr id="5" name="Rectangle 5"/>
          <p:cNvSpPr>
            <a:spLocks noGrp="1" noChangeArrowheads="1"/>
          </p:cNvSpPr>
          <p:nvPr>
            <p:ph type="ftr" sz="quarter" idx="11"/>
          </p:nvPr>
        </p:nvSpPr>
        <p:spPr>
          <a:ln/>
        </p:spPr>
        <p:txBody>
          <a:bodyPr/>
          <a:lstStyle>
            <a:lvl1pPr>
              <a:defRPr/>
            </a:lvl1pPr>
          </a:lstStyle>
          <a:p>
            <a:endParaRPr lang="es-ES"/>
          </a:p>
        </p:txBody>
      </p:sp>
      <p:sp>
        <p:nvSpPr>
          <p:cNvPr id="6" name="Rectangle 6"/>
          <p:cNvSpPr>
            <a:spLocks noGrp="1" noChangeArrowheads="1"/>
          </p:cNvSpPr>
          <p:nvPr>
            <p:ph type="sldNum" sz="quarter" idx="12"/>
          </p:nvPr>
        </p:nvSpPr>
        <p:spPr>
          <a:ln/>
        </p:spPr>
        <p:txBody>
          <a:bodyPr/>
          <a:lstStyle>
            <a:lvl1pPr>
              <a:defRPr/>
            </a:lvl1pPr>
          </a:lstStyle>
          <a:p>
            <a:fld id="{F3D047C8-5E54-4ECB-8F07-E1F9A09B4194}" type="slidenum">
              <a:rPr lang="en-US"/>
              <a:pPr/>
              <a:t>‹#›</a:t>
            </a:fld>
            <a:endParaRPr lang="en-US"/>
          </a:p>
        </p:txBody>
      </p:sp>
    </p:spTree>
    <p:extLst>
      <p:ext uri="{BB962C8B-B14F-4D97-AF65-F5344CB8AC3E}">
        <p14:creationId xmlns:p14="http://schemas.microsoft.com/office/powerpoint/2010/main" val="744786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s-ES"/>
          </a:p>
        </p:txBody>
      </p:sp>
      <p:sp>
        <p:nvSpPr>
          <p:cNvPr id="5" name="Rectangle 5"/>
          <p:cNvSpPr>
            <a:spLocks noGrp="1" noChangeArrowheads="1"/>
          </p:cNvSpPr>
          <p:nvPr>
            <p:ph type="ftr" sz="quarter" idx="11"/>
          </p:nvPr>
        </p:nvSpPr>
        <p:spPr>
          <a:ln/>
        </p:spPr>
        <p:txBody>
          <a:bodyPr/>
          <a:lstStyle>
            <a:lvl1pPr>
              <a:defRPr/>
            </a:lvl1pPr>
          </a:lstStyle>
          <a:p>
            <a:endParaRPr lang="es-ES"/>
          </a:p>
        </p:txBody>
      </p:sp>
      <p:sp>
        <p:nvSpPr>
          <p:cNvPr id="6" name="Rectangle 6"/>
          <p:cNvSpPr>
            <a:spLocks noGrp="1" noChangeArrowheads="1"/>
          </p:cNvSpPr>
          <p:nvPr>
            <p:ph type="sldNum" sz="quarter" idx="12"/>
          </p:nvPr>
        </p:nvSpPr>
        <p:spPr>
          <a:ln/>
        </p:spPr>
        <p:txBody>
          <a:bodyPr/>
          <a:lstStyle>
            <a:lvl1pPr>
              <a:defRPr/>
            </a:lvl1pPr>
          </a:lstStyle>
          <a:p>
            <a:fld id="{AE514ACA-C94A-4AEF-B05F-E6D616BF1568}" type="slidenum">
              <a:rPr lang="en-US"/>
              <a:pPr/>
              <a:t>‹#›</a:t>
            </a:fld>
            <a:endParaRPr lang="en-US"/>
          </a:p>
        </p:txBody>
      </p:sp>
    </p:spTree>
    <p:extLst>
      <p:ext uri="{BB962C8B-B14F-4D97-AF65-F5344CB8AC3E}">
        <p14:creationId xmlns:p14="http://schemas.microsoft.com/office/powerpoint/2010/main" val="1244005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s-ES"/>
          </a:p>
        </p:txBody>
      </p:sp>
      <p:sp>
        <p:nvSpPr>
          <p:cNvPr id="6" name="Rectangle 5"/>
          <p:cNvSpPr>
            <a:spLocks noGrp="1" noChangeArrowheads="1"/>
          </p:cNvSpPr>
          <p:nvPr>
            <p:ph type="ftr" sz="quarter" idx="11"/>
          </p:nvPr>
        </p:nvSpPr>
        <p:spPr>
          <a:ln/>
        </p:spPr>
        <p:txBody>
          <a:bodyPr/>
          <a:lstStyle>
            <a:lvl1pPr>
              <a:defRPr/>
            </a:lvl1pPr>
          </a:lstStyle>
          <a:p>
            <a:endParaRPr lang="es-ES"/>
          </a:p>
        </p:txBody>
      </p:sp>
      <p:sp>
        <p:nvSpPr>
          <p:cNvPr id="7" name="Rectangle 6"/>
          <p:cNvSpPr>
            <a:spLocks noGrp="1" noChangeArrowheads="1"/>
          </p:cNvSpPr>
          <p:nvPr>
            <p:ph type="sldNum" sz="quarter" idx="12"/>
          </p:nvPr>
        </p:nvSpPr>
        <p:spPr>
          <a:ln/>
        </p:spPr>
        <p:txBody>
          <a:bodyPr/>
          <a:lstStyle>
            <a:lvl1pPr>
              <a:defRPr/>
            </a:lvl1pPr>
          </a:lstStyle>
          <a:p>
            <a:fld id="{9C72F138-E271-40A9-8829-617D6C1E8F42}" type="slidenum">
              <a:rPr lang="en-US"/>
              <a:pPr/>
              <a:t>‹#›</a:t>
            </a:fld>
            <a:endParaRPr lang="en-US"/>
          </a:p>
        </p:txBody>
      </p:sp>
    </p:spTree>
    <p:extLst>
      <p:ext uri="{BB962C8B-B14F-4D97-AF65-F5344CB8AC3E}">
        <p14:creationId xmlns:p14="http://schemas.microsoft.com/office/powerpoint/2010/main" val="1242435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s-ES"/>
          </a:p>
        </p:txBody>
      </p:sp>
      <p:sp>
        <p:nvSpPr>
          <p:cNvPr id="8" name="Rectangle 5"/>
          <p:cNvSpPr>
            <a:spLocks noGrp="1" noChangeArrowheads="1"/>
          </p:cNvSpPr>
          <p:nvPr>
            <p:ph type="ftr" sz="quarter" idx="11"/>
          </p:nvPr>
        </p:nvSpPr>
        <p:spPr>
          <a:ln/>
        </p:spPr>
        <p:txBody>
          <a:bodyPr/>
          <a:lstStyle>
            <a:lvl1pPr>
              <a:defRPr/>
            </a:lvl1pPr>
          </a:lstStyle>
          <a:p>
            <a:endParaRPr lang="es-ES"/>
          </a:p>
        </p:txBody>
      </p:sp>
      <p:sp>
        <p:nvSpPr>
          <p:cNvPr id="9" name="Rectangle 6"/>
          <p:cNvSpPr>
            <a:spLocks noGrp="1" noChangeArrowheads="1"/>
          </p:cNvSpPr>
          <p:nvPr>
            <p:ph type="sldNum" sz="quarter" idx="12"/>
          </p:nvPr>
        </p:nvSpPr>
        <p:spPr>
          <a:ln/>
        </p:spPr>
        <p:txBody>
          <a:bodyPr/>
          <a:lstStyle>
            <a:lvl1pPr>
              <a:defRPr/>
            </a:lvl1pPr>
          </a:lstStyle>
          <a:p>
            <a:fld id="{2F03AE8D-E318-46B5-AE3F-F66FFF32AD06}" type="slidenum">
              <a:rPr lang="en-US"/>
              <a:pPr/>
              <a:t>‹#›</a:t>
            </a:fld>
            <a:endParaRPr lang="en-US"/>
          </a:p>
        </p:txBody>
      </p:sp>
    </p:spTree>
    <p:extLst>
      <p:ext uri="{BB962C8B-B14F-4D97-AF65-F5344CB8AC3E}">
        <p14:creationId xmlns:p14="http://schemas.microsoft.com/office/powerpoint/2010/main" val="1400074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s-ES"/>
          </a:p>
        </p:txBody>
      </p:sp>
      <p:sp>
        <p:nvSpPr>
          <p:cNvPr id="4" name="Rectangle 5"/>
          <p:cNvSpPr>
            <a:spLocks noGrp="1" noChangeArrowheads="1"/>
          </p:cNvSpPr>
          <p:nvPr>
            <p:ph type="ftr" sz="quarter" idx="11"/>
          </p:nvPr>
        </p:nvSpPr>
        <p:spPr>
          <a:ln/>
        </p:spPr>
        <p:txBody>
          <a:bodyPr/>
          <a:lstStyle>
            <a:lvl1pPr>
              <a:defRPr/>
            </a:lvl1pPr>
          </a:lstStyle>
          <a:p>
            <a:endParaRPr lang="es-ES"/>
          </a:p>
        </p:txBody>
      </p:sp>
      <p:sp>
        <p:nvSpPr>
          <p:cNvPr id="5" name="Rectangle 6"/>
          <p:cNvSpPr>
            <a:spLocks noGrp="1" noChangeArrowheads="1"/>
          </p:cNvSpPr>
          <p:nvPr>
            <p:ph type="sldNum" sz="quarter" idx="12"/>
          </p:nvPr>
        </p:nvSpPr>
        <p:spPr>
          <a:ln/>
        </p:spPr>
        <p:txBody>
          <a:bodyPr/>
          <a:lstStyle>
            <a:lvl1pPr>
              <a:defRPr/>
            </a:lvl1pPr>
          </a:lstStyle>
          <a:p>
            <a:fld id="{84CAB06B-574C-4EF3-938F-4430D92A7983}" type="slidenum">
              <a:rPr lang="en-US"/>
              <a:pPr/>
              <a:t>‹#›</a:t>
            </a:fld>
            <a:endParaRPr lang="en-US"/>
          </a:p>
        </p:txBody>
      </p:sp>
    </p:spTree>
    <p:extLst>
      <p:ext uri="{BB962C8B-B14F-4D97-AF65-F5344CB8AC3E}">
        <p14:creationId xmlns:p14="http://schemas.microsoft.com/office/powerpoint/2010/main" val="686507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s-ES"/>
          </a:p>
        </p:txBody>
      </p:sp>
      <p:sp>
        <p:nvSpPr>
          <p:cNvPr id="3" name="Rectangle 5"/>
          <p:cNvSpPr>
            <a:spLocks noGrp="1" noChangeArrowheads="1"/>
          </p:cNvSpPr>
          <p:nvPr>
            <p:ph type="ftr" sz="quarter" idx="11"/>
          </p:nvPr>
        </p:nvSpPr>
        <p:spPr>
          <a:ln/>
        </p:spPr>
        <p:txBody>
          <a:bodyPr/>
          <a:lstStyle>
            <a:lvl1pPr>
              <a:defRPr/>
            </a:lvl1pPr>
          </a:lstStyle>
          <a:p>
            <a:endParaRPr lang="es-ES"/>
          </a:p>
        </p:txBody>
      </p:sp>
      <p:sp>
        <p:nvSpPr>
          <p:cNvPr id="4" name="Rectangle 6"/>
          <p:cNvSpPr>
            <a:spLocks noGrp="1" noChangeArrowheads="1"/>
          </p:cNvSpPr>
          <p:nvPr>
            <p:ph type="sldNum" sz="quarter" idx="12"/>
          </p:nvPr>
        </p:nvSpPr>
        <p:spPr>
          <a:ln/>
        </p:spPr>
        <p:txBody>
          <a:bodyPr/>
          <a:lstStyle>
            <a:lvl1pPr>
              <a:defRPr/>
            </a:lvl1pPr>
          </a:lstStyle>
          <a:p>
            <a:fld id="{3219727F-ABDB-4030-972E-CC19B91421C9}" type="slidenum">
              <a:rPr lang="en-US"/>
              <a:pPr/>
              <a:t>‹#›</a:t>
            </a:fld>
            <a:endParaRPr lang="en-US"/>
          </a:p>
        </p:txBody>
      </p:sp>
    </p:spTree>
    <p:extLst>
      <p:ext uri="{BB962C8B-B14F-4D97-AF65-F5344CB8AC3E}">
        <p14:creationId xmlns:p14="http://schemas.microsoft.com/office/powerpoint/2010/main" val="1561250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s-ES"/>
          </a:p>
        </p:txBody>
      </p:sp>
      <p:sp>
        <p:nvSpPr>
          <p:cNvPr id="6" name="Rectangle 5"/>
          <p:cNvSpPr>
            <a:spLocks noGrp="1" noChangeArrowheads="1"/>
          </p:cNvSpPr>
          <p:nvPr>
            <p:ph type="ftr" sz="quarter" idx="11"/>
          </p:nvPr>
        </p:nvSpPr>
        <p:spPr>
          <a:ln/>
        </p:spPr>
        <p:txBody>
          <a:bodyPr/>
          <a:lstStyle>
            <a:lvl1pPr>
              <a:defRPr/>
            </a:lvl1pPr>
          </a:lstStyle>
          <a:p>
            <a:endParaRPr lang="es-ES"/>
          </a:p>
        </p:txBody>
      </p:sp>
      <p:sp>
        <p:nvSpPr>
          <p:cNvPr id="7" name="Rectangle 6"/>
          <p:cNvSpPr>
            <a:spLocks noGrp="1" noChangeArrowheads="1"/>
          </p:cNvSpPr>
          <p:nvPr>
            <p:ph type="sldNum" sz="quarter" idx="12"/>
          </p:nvPr>
        </p:nvSpPr>
        <p:spPr>
          <a:ln/>
        </p:spPr>
        <p:txBody>
          <a:bodyPr/>
          <a:lstStyle>
            <a:lvl1pPr>
              <a:defRPr/>
            </a:lvl1pPr>
          </a:lstStyle>
          <a:p>
            <a:fld id="{3E04248A-68A3-41D5-8243-FEFEE729D090}" type="slidenum">
              <a:rPr lang="en-US"/>
              <a:pPr/>
              <a:t>‹#›</a:t>
            </a:fld>
            <a:endParaRPr lang="en-US"/>
          </a:p>
        </p:txBody>
      </p:sp>
    </p:spTree>
    <p:extLst>
      <p:ext uri="{BB962C8B-B14F-4D97-AF65-F5344CB8AC3E}">
        <p14:creationId xmlns:p14="http://schemas.microsoft.com/office/powerpoint/2010/main" val="259603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s-ES"/>
          </a:p>
        </p:txBody>
      </p:sp>
      <p:sp>
        <p:nvSpPr>
          <p:cNvPr id="6" name="Rectangle 5"/>
          <p:cNvSpPr>
            <a:spLocks noGrp="1" noChangeArrowheads="1"/>
          </p:cNvSpPr>
          <p:nvPr>
            <p:ph type="ftr" sz="quarter" idx="11"/>
          </p:nvPr>
        </p:nvSpPr>
        <p:spPr>
          <a:ln/>
        </p:spPr>
        <p:txBody>
          <a:bodyPr/>
          <a:lstStyle>
            <a:lvl1pPr>
              <a:defRPr/>
            </a:lvl1pPr>
          </a:lstStyle>
          <a:p>
            <a:endParaRPr lang="es-ES"/>
          </a:p>
        </p:txBody>
      </p:sp>
      <p:sp>
        <p:nvSpPr>
          <p:cNvPr id="7" name="Rectangle 6"/>
          <p:cNvSpPr>
            <a:spLocks noGrp="1" noChangeArrowheads="1"/>
          </p:cNvSpPr>
          <p:nvPr>
            <p:ph type="sldNum" sz="quarter" idx="12"/>
          </p:nvPr>
        </p:nvSpPr>
        <p:spPr>
          <a:ln/>
        </p:spPr>
        <p:txBody>
          <a:bodyPr/>
          <a:lstStyle>
            <a:lvl1pPr>
              <a:defRPr/>
            </a:lvl1pPr>
          </a:lstStyle>
          <a:p>
            <a:fld id="{2F194C99-D7EF-4F96-A962-609F82295BF1}" type="slidenum">
              <a:rPr lang="en-US"/>
              <a:pPr/>
              <a:t>‹#›</a:t>
            </a:fld>
            <a:endParaRPr lang="en-US"/>
          </a:p>
        </p:txBody>
      </p:sp>
    </p:spTree>
    <p:extLst>
      <p:ext uri="{BB962C8B-B14F-4D97-AF65-F5344CB8AC3E}">
        <p14:creationId xmlns:p14="http://schemas.microsoft.com/office/powerpoint/2010/main" val="3687199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7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s-ES"/>
          </a:p>
        </p:txBody>
      </p:sp>
      <p:sp>
        <p:nvSpPr>
          <p:cNvPr id="307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s-ES"/>
          </a:p>
        </p:txBody>
      </p:sp>
      <p:sp>
        <p:nvSpPr>
          <p:cNvPr id="307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BB8DD2A2-FBDF-4F80-BFE7-09C7D748BB53}"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hyperlink" Target="https://www.facebook.com/GreenCountryLIDCompetition"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r>
              <a:rPr lang="en-US" altLang="en-US" smtClean="0"/>
              <a:t>2014                                                  </a:t>
            </a:r>
            <a:r>
              <a:rPr lang="en-US" altLang="en-US" sz="2800" smtClean="0"/>
              <a:t>Low Impact Development Design Competition</a:t>
            </a:r>
          </a:p>
        </p:txBody>
      </p:sp>
      <p:sp>
        <p:nvSpPr>
          <p:cNvPr id="2051" name="Rectangle 3"/>
          <p:cNvSpPr>
            <a:spLocks noGrp="1" noChangeArrowheads="1"/>
          </p:cNvSpPr>
          <p:nvPr>
            <p:ph type="subTitle" idx="1"/>
          </p:nvPr>
        </p:nvSpPr>
        <p:spPr/>
        <p:txBody>
          <a:bodyPr/>
          <a:lstStyle/>
          <a:p>
            <a:pPr eaLnBrk="1" hangingPunct="1"/>
            <a:r>
              <a:rPr lang="en-US" altLang="en-US" b="1" smtClean="0"/>
              <a:t>Team Identification Number Must Be On Title Page</a:t>
            </a:r>
          </a:p>
          <a:p>
            <a:pPr eaLnBrk="1" hangingPunct="1">
              <a:spcBef>
                <a:spcPts val="1200"/>
              </a:spcBef>
            </a:pPr>
            <a:r>
              <a:rPr lang="en-US" altLang="en-US" smtClean="0"/>
              <a:t> </a:t>
            </a:r>
            <a:r>
              <a:rPr lang="en-US" altLang="en-US" sz="1400" u="sng" smtClean="0"/>
              <a:t>Please remember that submittals are to be anonymous.  Do not put names or any other potentially identifying marks anywhere on this document, as this will be cause for disqualification</a:t>
            </a:r>
            <a:r>
              <a:rPr lang="en-US" altLang="en-US" sz="1400" smtClean="0"/>
              <a:t>.</a:t>
            </a:r>
          </a:p>
          <a:p>
            <a:pPr eaLnBrk="1" hangingPunct="1"/>
            <a:endParaRPr lang="en-US" altLang="en-US" sz="1400" smtClean="0"/>
          </a:p>
        </p:txBody>
      </p:sp>
      <p:pic>
        <p:nvPicPr>
          <p:cNvPr id="2052"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377825"/>
            <a:ext cx="2971800" cy="1522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smtClean="0"/>
              <a:t>Adding Pictures</a:t>
            </a:r>
          </a:p>
        </p:txBody>
      </p:sp>
      <p:sp>
        <p:nvSpPr>
          <p:cNvPr id="15363" name="Rectangle 3"/>
          <p:cNvSpPr>
            <a:spLocks noGrp="1" noChangeArrowheads="1"/>
          </p:cNvSpPr>
          <p:nvPr>
            <p:ph type="body" sz="half" idx="1"/>
          </p:nvPr>
        </p:nvSpPr>
        <p:spPr>
          <a:xfrm>
            <a:off x="457200" y="1600200"/>
            <a:ext cx="8229600" cy="4525963"/>
          </a:xfrm>
        </p:spPr>
        <p:txBody>
          <a:bodyPr/>
          <a:lstStyle/>
          <a:p>
            <a:pPr eaLnBrk="1" hangingPunct="1">
              <a:buFontTx/>
              <a:buNone/>
            </a:pPr>
            <a:r>
              <a:rPr lang="en-US" smtClean="0"/>
              <a:t>You may use “Copy and Paste” to add images to a PowerPoint page.</a:t>
            </a:r>
          </a:p>
          <a:p>
            <a:pPr eaLnBrk="1" hangingPunct="1">
              <a:buFontTx/>
              <a:buNone/>
            </a:pPr>
            <a:r>
              <a:rPr lang="en-US" smtClean="0"/>
              <a:t>           				or</a:t>
            </a:r>
          </a:p>
          <a:p>
            <a:pPr eaLnBrk="1" hangingPunct="1">
              <a:buFontTx/>
              <a:buNone/>
            </a:pPr>
            <a:r>
              <a:rPr lang="en-US" smtClean="0"/>
              <a:t>You may Insert a Picture (.jpg, .gif, .tif, .png, .bmp, etc.) using these steps from the Insert Menu:</a:t>
            </a:r>
          </a:p>
          <a:p>
            <a:pPr eaLnBrk="1" hangingPunct="1">
              <a:buFontTx/>
              <a:buNone/>
            </a:pPr>
            <a:r>
              <a:rPr lang="en-US" smtClean="0"/>
              <a:t>1: Go to </a:t>
            </a:r>
            <a:r>
              <a:rPr lang="en-US" b="1" smtClean="0"/>
              <a:t>Insert</a:t>
            </a:r>
            <a:r>
              <a:rPr lang="en-US" smtClean="0"/>
              <a:t> in the tool bar</a:t>
            </a:r>
          </a:p>
          <a:p>
            <a:pPr eaLnBrk="1" hangingPunct="1">
              <a:buFontTx/>
              <a:buNone/>
            </a:pPr>
            <a:r>
              <a:rPr lang="en-US" smtClean="0"/>
              <a:t>2: Select </a:t>
            </a:r>
            <a:r>
              <a:rPr lang="en-US" b="1" smtClean="0"/>
              <a:t>Picture</a:t>
            </a:r>
            <a:r>
              <a:rPr lang="en-US" smtClean="0"/>
              <a:t> in the drop down menu</a:t>
            </a:r>
          </a:p>
          <a:p>
            <a:pPr eaLnBrk="1" hangingPunct="1">
              <a:buFontTx/>
              <a:buNone/>
            </a:pPr>
            <a:r>
              <a:rPr lang="en-US" smtClean="0"/>
              <a:t>3: Select </a:t>
            </a:r>
            <a:r>
              <a:rPr lang="en-US" b="1" smtClean="0"/>
              <a:t>From File</a:t>
            </a:r>
            <a:r>
              <a:rPr lang="en-US" smtClean="0"/>
              <a:t> in the secondary menu</a:t>
            </a:r>
          </a:p>
          <a:p>
            <a:pPr eaLnBrk="1" hangingPunct="1">
              <a:buFontTx/>
              <a:buNone/>
            </a:pPr>
            <a:r>
              <a:rPr lang="en-US" smtClean="0"/>
              <a:t>4: Click on </a:t>
            </a:r>
            <a:r>
              <a:rPr lang="en-US" b="1" smtClean="0"/>
              <a:t>Browse</a:t>
            </a:r>
            <a:r>
              <a:rPr lang="en-US" smtClean="0"/>
              <a:t> and locate the picture</a:t>
            </a:r>
          </a:p>
          <a:p>
            <a:pPr eaLnBrk="1" hangingPunct="1">
              <a:buFontTx/>
              <a:buNone/>
            </a:pPr>
            <a:r>
              <a:rPr lang="en-US" smtClean="0"/>
              <a:t>5: Select the picture you wish to Insert and click </a:t>
            </a:r>
            <a:r>
              <a:rPr lang="en-US" b="1" smtClean="0"/>
              <a:t>OK</a:t>
            </a:r>
          </a:p>
          <a:p>
            <a:pPr eaLnBrk="1" hangingPunct="1">
              <a:buFontTx/>
              <a:buNone/>
            </a:pPr>
            <a:endParaRPr lang="en-US" sz="14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smtClean="0"/>
              <a:t>Adding Drawings</a:t>
            </a:r>
          </a:p>
        </p:txBody>
      </p:sp>
      <p:sp>
        <p:nvSpPr>
          <p:cNvPr id="11267" name="Rectangle 3"/>
          <p:cNvSpPr>
            <a:spLocks noGrp="1" noChangeArrowheads="1"/>
          </p:cNvSpPr>
          <p:nvPr>
            <p:ph type="body" sz="half" idx="1"/>
          </p:nvPr>
        </p:nvSpPr>
        <p:spPr>
          <a:xfrm>
            <a:off x="457200" y="1600200"/>
            <a:ext cx="8229600" cy="4525963"/>
          </a:xfrm>
        </p:spPr>
        <p:txBody>
          <a:bodyPr/>
          <a:lstStyle/>
          <a:p>
            <a:pPr marL="0" indent="0" eaLnBrk="1" hangingPunct="1">
              <a:buFontTx/>
              <a:buNone/>
            </a:pPr>
            <a:r>
              <a:rPr lang="en-US" altLang="en-US" smtClean="0"/>
              <a:t>Drawings should be converted to PDF or one of the standard picture formats (.jpg, .gif, .tif, .png, .bmp, etc.) before being pasted into, inserted on, or hyperlinked to a page.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4"/>
          <p:cNvSpPr>
            <a:spLocks noGrp="1"/>
          </p:cNvSpPr>
          <p:nvPr>
            <p:ph type="title"/>
          </p:nvPr>
        </p:nvSpPr>
        <p:spPr/>
        <p:txBody>
          <a:bodyPr/>
          <a:lstStyle/>
          <a:p>
            <a:pPr eaLnBrk="1" hangingPunct="1"/>
            <a:r>
              <a:rPr lang="en-US" altLang="en-US" smtClean="0"/>
              <a:t>Questions?</a:t>
            </a:r>
          </a:p>
        </p:txBody>
      </p:sp>
      <p:sp>
        <p:nvSpPr>
          <p:cNvPr id="12291" name="Content Placeholder 5"/>
          <p:cNvSpPr>
            <a:spLocks noGrp="1"/>
          </p:cNvSpPr>
          <p:nvPr>
            <p:ph idx="1"/>
          </p:nvPr>
        </p:nvSpPr>
        <p:spPr/>
        <p:txBody>
          <a:bodyPr/>
          <a:lstStyle/>
          <a:p>
            <a:pPr algn="ctr" eaLnBrk="1" hangingPunct="1">
              <a:buFontTx/>
              <a:buNone/>
            </a:pPr>
            <a:r>
              <a:rPr lang="en-US" altLang="en-US"/>
              <a:t>Post any questions you may have to </a:t>
            </a:r>
          </a:p>
          <a:p>
            <a:pPr algn="ctr" eaLnBrk="1" hangingPunct="1">
              <a:buFontTx/>
              <a:buNone/>
            </a:pPr>
            <a:r>
              <a:rPr lang="en-US" altLang="en-US"/>
              <a:t>the Competitions Facebook site at </a:t>
            </a:r>
          </a:p>
          <a:p>
            <a:pPr algn="ctr" eaLnBrk="1" hangingPunct="1">
              <a:buFontTx/>
              <a:buNone/>
            </a:pPr>
            <a:r>
              <a:rPr lang="en-US" altLang="en-US">
                <a:hlinkClick r:id="rId3"/>
              </a:rPr>
              <a:t>https://www.facebook.com/GreenCountryLIDCompetition</a:t>
            </a:r>
            <a:endParaRPr lang="en-US" altLang="en-US"/>
          </a:p>
          <a:p>
            <a:pPr algn="ctr" eaLnBrk="1" hangingPunct="1">
              <a:buFontTx/>
              <a:buNone/>
            </a:pPr>
            <a:r>
              <a:rPr lang="en-US" altLang="en-US">
                <a:cs typeface="Arial"/>
              </a:rPr>
              <a:t>or email to</a:t>
            </a:r>
          </a:p>
          <a:p>
            <a:pPr algn="ctr" eaLnBrk="1" hangingPunct="1">
              <a:buFontTx/>
              <a:buNone/>
            </a:pPr>
            <a:r>
              <a:rPr lang="en-US" altLang="en-US">
                <a:cs typeface="Arial"/>
              </a:rPr>
              <a:t>GCLID@outlook.com</a:t>
            </a:r>
          </a:p>
          <a:p>
            <a:pPr algn="ctr" eaLnBrk="1" hangingPunct="1">
              <a:buFontTx/>
              <a:buNone/>
            </a:pPr>
            <a:endParaRPr lang="en-US" altLang="en-US"/>
          </a:p>
          <a:p>
            <a:pPr algn="ctr" eaLnBrk="1" hangingPunct="1">
              <a:buFontTx/>
              <a:buNone/>
            </a:pPr>
            <a:r>
              <a:rPr lang="en-US" altLang="en-US"/>
              <a:t>Answers are typically posted within 2-3 days.</a:t>
            </a:r>
          </a:p>
          <a:p>
            <a:pPr algn="ctr" eaLnBrk="1" hangingPunct="1">
              <a:buFontTx/>
              <a:buNone/>
            </a:pPr>
            <a:endParaRPr lang="en-US" altLang="en-US"/>
          </a:p>
          <a:p>
            <a:pPr algn="ctr" eaLnBrk="1" hangingPunct="1">
              <a:buFontTx/>
              <a:buNone/>
            </a:pPr>
            <a:r>
              <a:rPr lang="en-US" altLang="en-US"/>
              <a:t>Please understand that the specific instructions regarding PowerPoint operations are based on the version of PowerPoint utilized by the creator of this Guide. Your version of PowerPoint may be different and therefore the instructions may vary slightly. </a:t>
            </a:r>
            <a:r>
              <a:rPr lang="en-US" altLang="en-US" b="1"/>
              <a:t>PowerPoint user support is beyond our capabilities. This Guide is simply offered as a convenience to those who might find it helpful.</a:t>
            </a:r>
          </a:p>
          <a:p>
            <a:pPr algn="ctr" eaLnBrk="1" hangingPunct="1">
              <a:buFontTx/>
              <a:buNone/>
            </a:pPr>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4"/>
          <p:cNvSpPr>
            <a:spLocks noGrp="1"/>
          </p:cNvSpPr>
          <p:nvPr>
            <p:ph type="title"/>
          </p:nvPr>
        </p:nvSpPr>
        <p:spPr/>
        <p:txBody>
          <a:bodyPr/>
          <a:lstStyle/>
          <a:p>
            <a:pPr eaLnBrk="1" hangingPunct="1"/>
            <a:r>
              <a:rPr lang="en-US" altLang="en-US" smtClean="0"/>
              <a:t>Required Elements</a:t>
            </a:r>
          </a:p>
        </p:txBody>
      </p:sp>
      <p:sp>
        <p:nvSpPr>
          <p:cNvPr id="3075" name="Content Placeholder 5"/>
          <p:cNvSpPr>
            <a:spLocks noGrp="1"/>
          </p:cNvSpPr>
          <p:nvPr>
            <p:ph idx="1"/>
          </p:nvPr>
        </p:nvSpPr>
        <p:spPr/>
        <p:txBody>
          <a:bodyPr/>
          <a:lstStyle/>
          <a:p>
            <a:pPr eaLnBrk="1" hangingPunct="1"/>
            <a:r>
              <a:rPr lang="en-US" altLang="en-US" sz="1800" smtClean="0"/>
              <a:t>Written Overview of the Team’s Design Concept</a:t>
            </a:r>
          </a:p>
          <a:p>
            <a:pPr eaLnBrk="1" hangingPunct="1"/>
            <a:r>
              <a:rPr lang="en-US" altLang="en-US" sz="1800" smtClean="0"/>
              <a:t>Site Plan(s)</a:t>
            </a:r>
          </a:p>
          <a:p>
            <a:pPr eaLnBrk="1" hangingPunct="1"/>
            <a:r>
              <a:rPr lang="en-US" altLang="en-US" sz="1800" smtClean="0"/>
              <a:t>Drainage Plan(s)</a:t>
            </a:r>
          </a:p>
          <a:p>
            <a:pPr eaLnBrk="1" hangingPunct="1"/>
            <a:r>
              <a:rPr lang="en-US" altLang="en-US" sz="1800" smtClean="0"/>
              <a:t>Landscape Plan(s)</a:t>
            </a:r>
          </a:p>
          <a:p>
            <a:pPr eaLnBrk="1" hangingPunct="1"/>
            <a:r>
              <a:rPr lang="en-US" altLang="en-US" sz="1800" smtClean="0"/>
              <a:t>Details of pertinent elements</a:t>
            </a:r>
          </a:p>
          <a:p>
            <a:pPr eaLnBrk="1" hangingPunct="1"/>
            <a:r>
              <a:rPr lang="en-US" altLang="en-US" sz="1800" smtClean="0"/>
              <a:t>Sketches/renderings, as needed</a:t>
            </a:r>
          </a:p>
          <a:p>
            <a:pPr eaLnBrk="1" hangingPunct="1"/>
            <a:r>
              <a:rPr lang="en-US" altLang="en-US" sz="1800" smtClean="0"/>
              <a:t>Sections/Elevations</a:t>
            </a:r>
          </a:p>
          <a:p>
            <a:pPr eaLnBrk="1" hangingPunct="1"/>
            <a:r>
              <a:rPr lang="en-US" altLang="en-US" sz="1800" smtClean="0"/>
              <a:t>Irrigation/Rainwater Harvesting Plan(s), if applicable</a:t>
            </a:r>
          </a:p>
          <a:p>
            <a:pPr eaLnBrk="1" hangingPunct="1"/>
            <a:r>
              <a:rPr lang="en-US" altLang="en-US" sz="1800" smtClean="0"/>
              <a:t>Identification and Justification of Hydrologic/Drainage Model Utilized</a:t>
            </a:r>
          </a:p>
          <a:p>
            <a:pPr eaLnBrk="1" hangingPunct="1"/>
            <a:r>
              <a:rPr lang="en-US" altLang="en-US" sz="1800" smtClean="0"/>
              <a:t>Project Cost Estimates and Comparison to the Project Costs if Traditionally Developed.</a:t>
            </a:r>
          </a:p>
          <a:p>
            <a:pPr eaLnBrk="1" hangingPunct="1"/>
            <a:endParaRPr lang="en-US" altLang="en-US" sz="1200" smtClean="0"/>
          </a:p>
          <a:p>
            <a:pPr eaLnBrk="1" hangingPunct="1">
              <a:buFontTx/>
              <a:buNone/>
            </a:pPr>
            <a:r>
              <a:rPr lang="en-US" altLang="en-US" sz="1400" smtClean="0"/>
              <a:t>Notes</a:t>
            </a:r>
          </a:p>
          <a:p>
            <a:pPr eaLnBrk="1" hangingPunct="1"/>
            <a:r>
              <a:rPr lang="en-US" altLang="en-US" sz="1400" smtClean="0"/>
              <a:t>The images, drawings and data incorporated on the foam core presentation boards should be taken from, or included in, the information in this electronic submittal.</a:t>
            </a:r>
          </a:p>
          <a:p>
            <a:pPr eaLnBrk="1" hangingPunct="1"/>
            <a:r>
              <a:rPr lang="en-US" altLang="en-US" sz="1400" smtClean="0"/>
              <a:t>Other information, beyond the required elements named above may be included at the team’s discretion.</a:t>
            </a:r>
          </a:p>
          <a:p>
            <a:pPr eaLnBrk="1" hangingPunct="1"/>
            <a:endParaRPr lang="en-US" altLang="en-US" sz="1400" smtClean="0"/>
          </a:p>
          <a:p>
            <a:pPr eaLnBrk="1" hangingPunct="1"/>
            <a:endParaRPr lang="en-US" altLang="en-US" sz="1400" smtClean="0"/>
          </a:p>
          <a:p>
            <a:pPr eaLnBrk="1" hangingPunct="1"/>
            <a:endParaRPr lang="en-US" altLang="en-US" smtClean="0"/>
          </a:p>
          <a:p>
            <a:pPr eaLnBrk="1" hangingPunct="1"/>
            <a:endParaRPr lang="en-US" alt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altLang="en-US" smtClean="0"/>
              <a:t>Submittal Notes</a:t>
            </a:r>
          </a:p>
        </p:txBody>
      </p:sp>
      <p:sp>
        <p:nvSpPr>
          <p:cNvPr id="4099" name="Content Placeholder 2"/>
          <p:cNvSpPr>
            <a:spLocks noGrp="1"/>
          </p:cNvSpPr>
          <p:nvPr>
            <p:ph idx="1"/>
          </p:nvPr>
        </p:nvSpPr>
        <p:spPr/>
        <p:txBody>
          <a:bodyPr/>
          <a:lstStyle/>
          <a:p>
            <a:r>
              <a:rPr lang="en-US" altLang="en-US" sz="1800"/>
              <a:t>Submittal must include a Registration Form that identifies any additional members, not included on the original Registration Form. It must include signatures of the added members.</a:t>
            </a:r>
          </a:p>
          <a:p>
            <a:r>
              <a:rPr lang="en-US" altLang="en-US" sz="1800"/>
              <a:t>Submittal must include at least one, but no more than two foam core presentation boards (30”x 40”), on which the team’s key concepts and elements of the design are presented visually, including a summary of the economic and hydrologic modeling results.</a:t>
            </a:r>
          </a:p>
          <a:p>
            <a:r>
              <a:rPr lang="en-US" altLang="en-US" sz="1800"/>
              <a:t>Submittal must include an identification card (8.5”x11”) containing team, and team member identification for display with the team’s presentation boards at the Finals Event and Awards Program. </a:t>
            </a:r>
          </a:p>
          <a:p>
            <a:pPr marL="0" indent="0">
              <a:buNone/>
            </a:pPr>
            <a:endParaRPr lang="en-US" altLang="en-US" sz="1800">
              <a:latin typeface="Arial"/>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altLang="en-US" smtClean="0"/>
              <a:t>Submittal Notes</a:t>
            </a:r>
          </a:p>
        </p:txBody>
      </p:sp>
      <p:sp>
        <p:nvSpPr>
          <p:cNvPr id="4099" name="Content Placeholder 2"/>
          <p:cNvSpPr>
            <a:spLocks noGrp="1"/>
          </p:cNvSpPr>
          <p:nvPr>
            <p:ph idx="1"/>
          </p:nvPr>
        </p:nvSpPr>
        <p:spPr/>
        <p:txBody>
          <a:bodyPr/>
          <a:lstStyle/>
          <a:p>
            <a:pPr marL="0" indent="0">
              <a:buNone/>
            </a:pPr>
            <a:endParaRPr lang="en-US" altLang="en-US" sz="1800"/>
          </a:p>
          <a:p>
            <a:r>
              <a:rPr lang="en-US" altLang="en-US" sz="1800"/>
              <a:t>All entry submissions must be received no later than 4:00 PM </a:t>
            </a:r>
            <a:r>
              <a:rPr lang="en-US" altLang="en-US" sz="1800">
                <a:solidFill>
                  <a:srgbClr val="FFFFFF"/>
                </a:solidFill>
              </a:rPr>
              <a:t>February 28th, 2013 at the Tulsa County Conservation District Office at 5401 S Sheridan Road, Suite 201 Tulsa, OK 74145 . They can be contacted at 918-280-1595 or TulsaCCD@conservation.ok.gov</a:t>
            </a:r>
            <a:endParaRPr lang="en-US" altLang="en-US" sz="1800">
              <a:solidFill>
                <a:srgbClr val="FF0000"/>
              </a:solidFill>
            </a:endParaRPr>
          </a:p>
          <a:p>
            <a:r>
              <a:rPr lang="en-US" altLang="en-US" sz="1800"/>
              <a:t>Any documents and the electronic submittal should be presented in a sealed envelope on which the team’s Identifying Number is prominently displayed, and attached to the foam core board(s).</a:t>
            </a:r>
          </a:p>
          <a:p>
            <a:r>
              <a:rPr lang="en-US" altLang="en-US" sz="1800">
                <a:latin typeface="Arial"/>
                <a:cs typeface="Arial"/>
              </a:rPr>
              <a:t>Please include electronic copies of the foam-core board materials along with your other required documents.</a:t>
            </a:r>
          </a:p>
        </p:txBody>
      </p:sp>
    </p:spTree>
    <p:extLst>
      <p:ext uri="{BB962C8B-B14F-4D97-AF65-F5344CB8AC3E}">
        <p14:creationId xmlns:p14="http://schemas.microsoft.com/office/powerpoint/2010/main" val="914661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smtClean="0"/>
              <a:t>Submittal Limitations</a:t>
            </a:r>
          </a:p>
        </p:txBody>
      </p:sp>
      <p:sp>
        <p:nvSpPr>
          <p:cNvPr id="5123" name="Rectangle 3"/>
          <p:cNvSpPr>
            <a:spLocks noGrp="1" noChangeArrowheads="1"/>
          </p:cNvSpPr>
          <p:nvPr>
            <p:ph type="body" idx="1"/>
          </p:nvPr>
        </p:nvSpPr>
        <p:spPr/>
        <p:txBody>
          <a:bodyPr/>
          <a:lstStyle/>
          <a:p>
            <a:pPr eaLnBrk="1" hangingPunct="1"/>
            <a:r>
              <a:rPr lang="en-US" altLang="en-US"/>
              <a:t>The number of slides (pages) in your PowerPoint submittal is limited to thirty (30). </a:t>
            </a:r>
          </a:p>
          <a:p>
            <a:pPr eaLnBrk="1" hangingPunct="1"/>
            <a:r>
              <a:rPr lang="en-US" altLang="en-US"/>
              <a:t>Items requiring multiple pages may be hyperlinked to a single PowerPoint page, so as to avoid undue constraints on your submittal.</a:t>
            </a:r>
          </a:p>
          <a:p>
            <a:pPr eaLnBrk="1" hangingPunct="1"/>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altLang="en-US" smtClean="0"/>
              <a:t>Create a Submittal Folder</a:t>
            </a:r>
          </a:p>
        </p:txBody>
      </p:sp>
      <p:sp>
        <p:nvSpPr>
          <p:cNvPr id="6147" name="Content Placeholder 2"/>
          <p:cNvSpPr>
            <a:spLocks noGrp="1"/>
          </p:cNvSpPr>
          <p:nvPr>
            <p:ph idx="1"/>
          </p:nvPr>
        </p:nvSpPr>
        <p:spPr/>
        <p:txBody>
          <a:bodyPr/>
          <a:lstStyle/>
          <a:p>
            <a:pPr eaLnBrk="1" hangingPunct="1"/>
            <a:r>
              <a:rPr lang="en-US" altLang="en-US" smtClean="0"/>
              <a:t>Create a folder on your hard disk named “2014 DESIGN COMPETITION SUBMITTAL” </a:t>
            </a:r>
          </a:p>
          <a:p>
            <a:pPr eaLnBrk="1" hangingPunct="1"/>
            <a:r>
              <a:rPr lang="en-US" altLang="en-US" smtClean="0"/>
              <a:t>Open your submittal PowerPoint and save it to this folder</a:t>
            </a:r>
          </a:p>
          <a:p>
            <a:pPr eaLnBrk="1" hangingPunct="1"/>
            <a:r>
              <a:rPr lang="en-US" altLang="en-US" smtClean="0"/>
              <a:t>Move any document files which will be hyperlinked to your PowerPoint into this folder. </a:t>
            </a:r>
            <a:r>
              <a:rPr lang="en-US" altLang="en-US" b="1" smtClean="0"/>
              <a:t>This must be done prior to creating the hyperlinks. </a:t>
            </a:r>
          </a:p>
          <a:p>
            <a:pPr eaLnBrk="1" hangingPunct="1"/>
            <a:r>
              <a:rPr lang="en-US" altLang="en-US" smtClean="0"/>
              <a:t>Open your PowerPoint and create the hyperlinks to these files.</a:t>
            </a:r>
          </a:p>
          <a:p>
            <a:pPr eaLnBrk="1" hangingPunct="1"/>
            <a:r>
              <a:rPr lang="en-US" altLang="en-US" smtClean="0"/>
              <a:t>Your entire submittal should be contained in the “2014 DESIGN COMPETITION SUBMITTAL” folder.</a:t>
            </a:r>
          </a:p>
          <a:p>
            <a:pPr eaLnBrk="1" hangingPunct="1"/>
            <a:r>
              <a:rPr lang="en-US" altLang="en-US" smtClean="0"/>
              <a:t>Copy the “2014 DESIGN COMPETITION SUBMITTAL” folder to the CD or USB drive which will be submitted.</a:t>
            </a:r>
          </a:p>
          <a:p>
            <a:pPr eaLnBrk="1" hangingPunct="1"/>
            <a:r>
              <a:rPr lang="en-US" altLang="en-US" smtClean="0"/>
              <a:t>Please test your submittal on a computer other than the one on which it was created, prior to submission to insure functionality.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en-US" smtClean="0"/>
              <a:t>Hyperlinked Files</a:t>
            </a:r>
          </a:p>
        </p:txBody>
      </p:sp>
      <p:sp>
        <p:nvSpPr>
          <p:cNvPr id="7171" name="Content Placeholder 2"/>
          <p:cNvSpPr>
            <a:spLocks noGrp="1"/>
          </p:cNvSpPr>
          <p:nvPr>
            <p:ph idx="1"/>
          </p:nvPr>
        </p:nvSpPr>
        <p:spPr/>
        <p:txBody>
          <a:bodyPr/>
          <a:lstStyle/>
          <a:p>
            <a:pPr eaLnBrk="1" hangingPunct="1"/>
            <a:r>
              <a:rPr lang="en-US" altLang="en-US" smtClean="0"/>
              <a:t>Examples of files you may want to hyperlink (in the event that they might otherwise occupy too many pages) include the Design Concept Overview, Hydrologic/Drainage Modeling Justification, Project Cost Estimates with a Comparison to the Project Costs if Traditionally Developed. </a:t>
            </a:r>
          </a:p>
          <a:p>
            <a:pPr eaLnBrk="1" hangingPunct="1"/>
            <a:r>
              <a:rPr lang="en-US" altLang="en-US" smtClean="0"/>
              <a:t>You might also choose to hyperlink additonal information on any of the required elements.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mtClean="0"/>
              <a:t>Hyperlinking Files</a:t>
            </a:r>
          </a:p>
        </p:txBody>
      </p:sp>
      <p:sp>
        <p:nvSpPr>
          <p:cNvPr id="12291" name="Rectangle 3"/>
          <p:cNvSpPr>
            <a:spLocks noGrp="1" noChangeArrowheads="1"/>
          </p:cNvSpPr>
          <p:nvPr>
            <p:ph type="body" idx="1"/>
          </p:nvPr>
        </p:nvSpPr>
        <p:spPr>
          <a:xfrm>
            <a:off x="457200" y="1600200"/>
            <a:ext cx="8229600" cy="4648200"/>
          </a:xfrm>
        </p:spPr>
        <p:txBody>
          <a:bodyPr/>
          <a:lstStyle/>
          <a:p>
            <a:pPr marL="0" indent="0" eaLnBrk="1" hangingPunct="1">
              <a:buFontTx/>
              <a:buNone/>
            </a:pPr>
            <a:r>
              <a:rPr lang="en-US" smtClean="0"/>
              <a:t>To Hyperlink to a document (any number of pages) use one of the following Icons:</a:t>
            </a:r>
          </a:p>
          <a:p>
            <a:pPr marL="0" indent="0" eaLnBrk="1" hangingPunct="1">
              <a:buFontTx/>
              <a:buNone/>
            </a:pPr>
            <a:endParaRPr lang="en-US" sz="1400" smtClean="0"/>
          </a:p>
          <a:p>
            <a:pPr marL="0" indent="0" eaLnBrk="1" hangingPunct="1">
              <a:buFontTx/>
              <a:buNone/>
            </a:pPr>
            <a:endParaRPr lang="en-US" sz="1400" smtClean="0"/>
          </a:p>
          <a:p>
            <a:pPr marL="0" indent="0" eaLnBrk="1" hangingPunct="1">
              <a:buFontTx/>
              <a:buNone/>
            </a:pPr>
            <a:endParaRPr lang="en-US" sz="1400" smtClean="0"/>
          </a:p>
          <a:p>
            <a:pPr marL="0" indent="0" eaLnBrk="1" hangingPunct="1">
              <a:buFontTx/>
              <a:buNone/>
            </a:pPr>
            <a:r>
              <a:rPr lang="en-US" smtClean="0"/>
              <a:t>How To Hyperlink a Document:</a:t>
            </a:r>
          </a:p>
          <a:p>
            <a:pPr marL="0" indent="0" eaLnBrk="1" hangingPunct="1">
              <a:buFontTx/>
              <a:buNone/>
            </a:pPr>
            <a:r>
              <a:rPr lang="en-US" smtClean="0"/>
              <a:t>1: Place the document(s) you want to hyperlink in the “2013 DESIGN COMPETITION SUBMITTAL” folder</a:t>
            </a:r>
          </a:p>
          <a:p>
            <a:pPr marL="0" indent="0" eaLnBrk="1" hangingPunct="1">
              <a:buFontTx/>
              <a:buNone/>
            </a:pPr>
            <a:r>
              <a:rPr lang="en-US" smtClean="0"/>
              <a:t>2: “Copy &amp; Paste” the appropriate icon located above onto your PPT slide </a:t>
            </a:r>
          </a:p>
          <a:p>
            <a:pPr marL="0" indent="0" eaLnBrk="1" hangingPunct="1">
              <a:buFontTx/>
              <a:buNone/>
            </a:pPr>
            <a:r>
              <a:rPr lang="en-US" smtClean="0"/>
              <a:t>3: Then, right click on the Icon</a:t>
            </a:r>
          </a:p>
          <a:p>
            <a:pPr marL="0" indent="0" eaLnBrk="1" hangingPunct="1">
              <a:buFontTx/>
              <a:buNone/>
            </a:pPr>
            <a:r>
              <a:rPr lang="en-US" smtClean="0"/>
              <a:t>4: From the drop down menu, select </a:t>
            </a:r>
            <a:r>
              <a:rPr lang="en-US" b="1" smtClean="0"/>
              <a:t>Hyperlink</a:t>
            </a:r>
            <a:endParaRPr lang="en-US" smtClean="0"/>
          </a:p>
          <a:p>
            <a:pPr marL="0" indent="0" eaLnBrk="1" hangingPunct="1">
              <a:buFontTx/>
              <a:buNone/>
            </a:pPr>
            <a:r>
              <a:rPr lang="en-US" smtClean="0"/>
              <a:t>5: In the </a:t>
            </a:r>
            <a:r>
              <a:rPr lang="en-US" b="1" smtClean="0"/>
              <a:t>Look In </a:t>
            </a:r>
            <a:r>
              <a:rPr lang="en-US" smtClean="0"/>
              <a:t>drop down box, browse to the target file</a:t>
            </a:r>
          </a:p>
          <a:p>
            <a:pPr marL="0" indent="0" eaLnBrk="1" hangingPunct="1">
              <a:buFontTx/>
              <a:buNone/>
            </a:pPr>
            <a:r>
              <a:rPr lang="en-US" smtClean="0"/>
              <a:t>6: Select the document and click </a:t>
            </a:r>
            <a:r>
              <a:rPr lang="en-US" b="1" smtClean="0"/>
              <a:t>OK</a:t>
            </a:r>
            <a:endParaRPr lang="en-US" smtClean="0"/>
          </a:p>
        </p:txBody>
      </p:sp>
      <p:pic>
        <p:nvPicPr>
          <p:cNvPr id="8196" name="Picture 5" descr="http://www.astudentoftherealestategame.com/?p=15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3413" y="2270125"/>
            <a:ext cx="5492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7" descr="http://www.protoneurope.org/main_images/pdf_logo/view"/>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87813" y="2270125"/>
            <a:ext cx="5492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9" descr="http://experiencearts.deviantart.com/art/Word-2007-logo-Mockup-PSD-4942640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02213" y="2270125"/>
            <a:ext cx="56038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smtClean="0"/>
              <a:t>Inserting Objects</a:t>
            </a:r>
          </a:p>
        </p:txBody>
      </p:sp>
      <p:sp>
        <p:nvSpPr>
          <p:cNvPr id="13315" name="Rectangle 3"/>
          <p:cNvSpPr>
            <a:spLocks noGrp="1" noChangeArrowheads="1"/>
          </p:cNvSpPr>
          <p:nvPr>
            <p:ph type="body" sz="half" idx="1"/>
          </p:nvPr>
        </p:nvSpPr>
        <p:spPr>
          <a:xfrm>
            <a:off x="457200" y="1600200"/>
            <a:ext cx="8229600" cy="4525963"/>
          </a:xfrm>
        </p:spPr>
        <p:txBody>
          <a:bodyPr/>
          <a:lstStyle/>
          <a:p>
            <a:pPr marL="0" indent="0" eaLnBrk="1" hangingPunct="1">
              <a:buFontTx/>
              <a:buNone/>
            </a:pPr>
            <a:r>
              <a:rPr lang="en-US" smtClean="0"/>
              <a:t>If you have a single page Word Document, PDF or Excel Spreadsheet you like to insert on a PowerPoint page (rather than hyperlinking it) you may do so by using the Insert Object function from the Insert Menu.</a:t>
            </a:r>
          </a:p>
          <a:p>
            <a:pPr marL="0" indent="0" eaLnBrk="1" hangingPunct="1">
              <a:buFontTx/>
              <a:buNone/>
            </a:pPr>
            <a:endParaRPr lang="en-US" smtClean="0"/>
          </a:p>
          <a:p>
            <a:pPr marL="0" indent="0" eaLnBrk="1" hangingPunct="1">
              <a:buFontTx/>
              <a:buNone/>
            </a:pPr>
            <a:r>
              <a:rPr lang="en-US" smtClean="0"/>
              <a:t>How To Insert an Object:</a:t>
            </a:r>
          </a:p>
          <a:p>
            <a:pPr marL="0" indent="0" eaLnBrk="1" hangingPunct="1">
              <a:buFontTx/>
              <a:buNone/>
            </a:pPr>
            <a:r>
              <a:rPr lang="en-US" smtClean="0"/>
              <a:t>1: Place the Object file in the “2014 DESIGN COMPETITION SUBMITTAL” folder.</a:t>
            </a:r>
          </a:p>
          <a:p>
            <a:pPr marL="0" indent="0" eaLnBrk="1" hangingPunct="1">
              <a:buFontTx/>
              <a:buNone/>
            </a:pPr>
            <a:r>
              <a:rPr lang="en-US" smtClean="0"/>
              <a:t>2: Click </a:t>
            </a:r>
            <a:r>
              <a:rPr lang="en-US" b="1" smtClean="0"/>
              <a:t>Insert</a:t>
            </a:r>
            <a:r>
              <a:rPr lang="en-US" smtClean="0"/>
              <a:t> on the main tool bar</a:t>
            </a:r>
          </a:p>
          <a:p>
            <a:pPr marL="0" indent="0" eaLnBrk="1" hangingPunct="1">
              <a:buFontTx/>
              <a:buNone/>
            </a:pPr>
            <a:r>
              <a:rPr lang="en-US" smtClean="0"/>
              <a:t>3: Select </a:t>
            </a:r>
            <a:r>
              <a:rPr lang="en-US" b="1" smtClean="0"/>
              <a:t>Object</a:t>
            </a:r>
            <a:r>
              <a:rPr lang="en-US" smtClean="0"/>
              <a:t> in the drop down menu</a:t>
            </a:r>
          </a:p>
          <a:p>
            <a:pPr marL="0" indent="0" eaLnBrk="1" hangingPunct="1">
              <a:buFontTx/>
              <a:buNone/>
            </a:pPr>
            <a:r>
              <a:rPr lang="en-US" smtClean="0"/>
              <a:t>4: Select </a:t>
            </a:r>
            <a:r>
              <a:rPr lang="en-US" b="1" smtClean="0"/>
              <a:t>Create From File</a:t>
            </a:r>
          </a:p>
          <a:p>
            <a:pPr marL="0" indent="0" eaLnBrk="1" hangingPunct="1">
              <a:buFontTx/>
              <a:buNone/>
            </a:pPr>
            <a:r>
              <a:rPr lang="en-US" smtClean="0"/>
              <a:t>5: Click on </a:t>
            </a:r>
            <a:r>
              <a:rPr lang="en-US" b="1" smtClean="0"/>
              <a:t>Browse</a:t>
            </a:r>
            <a:r>
              <a:rPr lang="en-US" smtClean="0"/>
              <a:t> and browse to the target file</a:t>
            </a:r>
          </a:p>
          <a:p>
            <a:pPr marL="0" indent="0" eaLnBrk="1" hangingPunct="1">
              <a:buFontTx/>
              <a:buNone/>
            </a:pPr>
            <a:r>
              <a:rPr lang="en-US" smtClean="0"/>
              <a:t>6: Select the target file and click </a:t>
            </a:r>
            <a:r>
              <a:rPr lang="en-US" b="1" smtClean="0"/>
              <a:t>OK</a:t>
            </a:r>
          </a:p>
          <a:p>
            <a:pPr marL="0" indent="0" eaLnBrk="1" hangingPunct="1">
              <a:buFontTx/>
              <a:buNone/>
            </a:pPr>
            <a:endParaRPr lang="en-US" sz="14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3096</TotalTime>
  <Words>962</Words>
  <Application>Microsoft Office PowerPoint</Application>
  <PresentationFormat>On-screen Show (4:3)</PresentationFormat>
  <Paragraphs>94</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Custom Design</vt:lpstr>
      <vt:lpstr>2014                                                  Low Impact Development Design Competition</vt:lpstr>
      <vt:lpstr>Required Elements</vt:lpstr>
      <vt:lpstr>Submittal Notes</vt:lpstr>
      <vt:lpstr>Submittal Notes</vt:lpstr>
      <vt:lpstr>Submittal Limitations</vt:lpstr>
      <vt:lpstr>Create a Submittal Folder</vt:lpstr>
      <vt:lpstr>Hyperlinked Files</vt:lpstr>
      <vt:lpstr>Hyperlinking Files</vt:lpstr>
      <vt:lpstr>Inserting Objects</vt:lpstr>
      <vt:lpstr>Adding Pictures</vt:lpstr>
      <vt:lpstr>Adding Drawings</vt:lpstr>
      <vt:lpstr>Questions?</vt:lpstr>
    </vt:vector>
  </TitlesOfParts>
  <Company>Construction EcoServices</Company>
  <LinksUpToDate>false</LinksUpToDate>
  <SharedDoc>false</SharedDoc>
  <HLinks>
    <vt:vector size="6" baseType="variant">
      <vt:variant>
        <vt:i4>7</vt:i4>
      </vt:variant>
      <vt:variant>
        <vt:i4>6</vt:i4>
      </vt:variant>
      <vt:variant>
        <vt:i4>0</vt:i4>
      </vt:variant>
      <vt:variant>
        <vt:i4>7</vt:i4>
      </vt:variant>
      <vt:variant>
        <vt:lpwstr>https://www.facebook.com/GreenCountryLIDCompetition</vt:lpwstr>
      </vt:variant>
      <vt:variant>
        <vt:lpwstr/>
      </vt:variant>
    </vt:vector>
  </HLinks>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2009                                                  Low Impact Development Design Competition</dc:title>
  <dc:creator>David Batts</dc:creator>
  <cp:lastModifiedBy>julie</cp:lastModifiedBy>
  <cp:revision>284</cp:revision>
  <dcterms:created xsi:type="dcterms:W3CDTF">2009-10-09T12:50:46Z</dcterms:created>
  <dcterms:modified xsi:type="dcterms:W3CDTF">2014-01-23T17:33:53Z</dcterms:modified>
</cp:coreProperties>
</file>