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84" r:id="rId6"/>
    <p:sldId id="286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59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5" r:id="rId26"/>
    <p:sldId id="264" r:id="rId27"/>
    <p:sldId id="263" r:id="rId28"/>
    <p:sldId id="262" r:id="rId29"/>
    <p:sldId id="261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83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6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2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0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2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5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5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6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7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3B29D-02BC-4D84-8020-ED153DDEF480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3614-7515-4F88-8E22-6661D389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0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attachements.pptx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attachements.pptx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attachements.pptx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3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1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8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5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6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1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8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5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8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9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Words>0</Words>
  <Application>Microsoft Office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Hood</dc:creator>
  <cp:lastModifiedBy>Shane Hood</cp:lastModifiedBy>
  <cp:revision>18</cp:revision>
  <dcterms:created xsi:type="dcterms:W3CDTF">2014-02-18T15:03:44Z</dcterms:created>
  <dcterms:modified xsi:type="dcterms:W3CDTF">2014-03-19T21:04:46Z</dcterms:modified>
</cp:coreProperties>
</file>